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9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May 29,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Deep sea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shane</a:t>
            </a:r>
            <a:r>
              <a:rPr lang="en-US" dirty="0" smtClean="0"/>
              <a:t> </a:t>
            </a:r>
            <a:r>
              <a:rPr lang="en-US" dirty="0" err="1" smtClean="0"/>
              <a:t>keats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28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9110" y="365760"/>
            <a:ext cx="7520940" cy="548640"/>
          </a:xfrm>
        </p:spPr>
        <p:txBody>
          <a:bodyPr/>
          <a:lstStyle/>
          <a:p>
            <a:r>
              <a:rPr lang="en-US" dirty="0" smtClean="0"/>
              <a:t>Vampire squid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vampire squid uses its  </a:t>
            </a:r>
            <a:r>
              <a:rPr lang="en-US" dirty="0" err="1" smtClean="0"/>
              <a:t>dhierrea</a:t>
            </a:r>
            <a:r>
              <a:rPr lang="en-US" dirty="0" smtClean="0"/>
              <a:t>  to propel forward faster that it shoots from it anal </a:t>
            </a:r>
            <a:r>
              <a:rPr lang="en-US" dirty="0" err="1" smtClean="0"/>
              <a:t>caviteys</a:t>
            </a:r>
            <a:r>
              <a:rPr lang="en-US" dirty="0" smtClean="0"/>
              <a:t>  </a:t>
            </a:r>
          </a:p>
          <a:p>
            <a:r>
              <a:rPr lang="en-US" b="0" dirty="0" err="1" smtClean="0">
                <a:solidFill>
                  <a:srgbClr val="1A1A1A"/>
                </a:solidFill>
                <a:latin typeface="ArialMT"/>
              </a:rPr>
              <a:t>Vampyroteuthis</a:t>
            </a:r>
            <a:r>
              <a:rPr lang="en-US" b="0" dirty="0" smtClean="0">
                <a:solidFill>
                  <a:srgbClr val="1A1A1A"/>
                </a:solidFill>
                <a:latin typeface="ArialMT"/>
              </a:rPr>
              <a:t> is the scientific name</a:t>
            </a:r>
          </a:p>
          <a:p>
            <a:r>
              <a:rPr lang="en-US" dirty="0" smtClean="0"/>
              <a:t>It is about one foot long </a:t>
            </a:r>
            <a:endParaRPr lang="en-US" b="0" dirty="0">
              <a:solidFill>
                <a:srgbClr val="1A1A1A"/>
              </a:solidFill>
              <a:latin typeface="ArialM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7700" y="2651040"/>
            <a:ext cx="3416300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985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green land shark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has been observed at 7720 </a:t>
            </a:r>
            <a:r>
              <a:rPr lang="en-US" dirty="0" err="1" smtClean="0"/>
              <a:t>ft</a:t>
            </a:r>
            <a:endParaRPr lang="en-US" dirty="0" smtClean="0"/>
          </a:p>
          <a:p>
            <a:r>
              <a:rPr lang="en-US" dirty="0" smtClean="0"/>
              <a:t>It is very </a:t>
            </a:r>
            <a:r>
              <a:rPr lang="en-US" dirty="0" err="1" smtClean="0"/>
              <a:t>pousious</a:t>
            </a:r>
            <a:r>
              <a:rPr lang="en-US" dirty="0" smtClean="0"/>
              <a:t> due to  toxins in its skin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304" y="3076942"/>
            <a:ext cx="3403696" cy="19840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43063" y="1733878"/>
            <a:ext cx="228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i="1" dirty="0" err="1">
                <a:solidFill>
                  <a:srgbClr val="1C1C1C"/>
                </a:solidFill>
                <a:latin typeface="Helvetica"/>
              </a:rPr>
              <a:t>Somniosus</a:t>
            </a:r>
            <a:r>
              <a:rPr lang="en-US" sz="1400" i="1" dirty="0">
                <a:solidFill>
                  <a:srgbClr val="1C1C1C"/>
                </a:solidFill>
                <a:latin typeface="Helvetica"/>
              </a:rPr>
              <a:t> </a:t>
            </a:r>
            <a:r>
              <a:rPr lang="en-US" sz="1400" i="1" dirty="0" err="1" smtClean="0">
                <a:solidFill>
                  <a:srgbClr val="1C1C1C"/>
                </a:solidFill>
                <a:latin typeface="Helvetica"/>
              </a:rPr>
              <a:t>microcephalus</a:t>
            </a:r>
            <a:r>
              <a:rPr lang="en-US" sz="1400" i="1" dirty="0" smtClean="0">
                <a:solidFill>
                  <a:srgbClr val="1C1C1C"/>
                </a:solidFill>
                <a:latin typeface="Helvetica"/>
              </a:rPr>
              <a:t> is its </a:t>
            </a:r>
            <a:r>
              <a:rPr lang="en-US" sz="1400" i="1" smtClean="0">
                <a:solidFill>
                  <a:srgbClr val="1C1C1C"/>
                </a:solidFill>
                <a:latin typeface="Helvetica"/>
              </a:rPr>
              <a:t>scientific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993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25</TotalTime>
  <Words>63</Words>
  <Application>Microsoft Macintosh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Angles</vt:lpstr>
      <vt:lpstr>Deep sea life</vt:lpstr>
      <vt:lpstr>Vampire squid </vt:lpstr>
      <vt:lpstr>The green land shark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sea life</dc:title>
  <dc:creator>asdfdfs</dc:creator>
  <cp:lastModifiedBy>asdfdfs</cp:lastModifiedBy>
  <cp:revision>4</cp:revision>
  <dcterms:created xsi:type="dcterms:W3CDTF">2015-05-28T11:43:57Z</dcterms:created>
  <dcterms:modified xsi:type="dcterms:W3CDTF">2015-05-29T11:33:14Z</dcterms:modified>
</cp:coreProperties>
</file>